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3" r:id="rId3"/>
    <p:sldId id="268" r:id="rId4"/>
    <p:sldId id="267" r:id="rId5"/>
    <p:sldId id="257" r:id="rId6"/>
    <p:sldId id="260" r:id="rId7"/>
    <p:sldId id="266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330B"/>
    <a:srgbClr val="1CB461"/>
    <a:srgbClr val="FF0000"/>
    <a:srgbClr val="0000FF"/>
    <a:srgbClr val="FF00FF"/>
    <a:srgbClr val="CC00CC"/>
    <a:srgbClr val="990000"/>
    <a:srgbClr val="3333FF"/>
    <a:srgbClr val="00CC99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C240C-04D8-466E-83A5-71C43207E9B2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31E73-F6E6-400A-944C-D8BC20620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31E73-F6E6-400A-944C-D8BC206207C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31E73-F6E6-400A-944C-D8BC206207C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31E73-F6E6-400A-944C-D8BC206207C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2BFCE91-A553-48A5-A2C5-CC8AEE3D8557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otus\Downloads\build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8413750" cy="5410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3400" y="1752600"/>
            <a:ext cx="8229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K‡jR</a:t>
            </a:r>
            <a:endParaRPr lang="en-US" sz="5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gv‡gbkvnx</a:t>
            </a:r>
            <a:endParaRPr lang="en-US" sz="5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Bmjv‡gi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BwZnvm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ms¯‹…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wZ</a:t>
            </a:r>
            <a:endParaRPr lang="en-US" sz="54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228601"/>
            <a:ext cx="236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SutonnyMJ" pitchFamily="2" charset="0"/>
                <a:cs typeface="SutonnyMJ" pitchFamily="2" charset="0"/>
              </a:rPr>
              <a:t>¯^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vMZg</a:t>
            </a:r>
            <a:endParaRPr lang="en-US" sz="6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6000" dirty="0" err="1" smtClean="0">
                <a:solidFill>
                  <a:schemeClr val="accent6"/>
                </a:solidFill>
                <a:latin typeface="SutonnyMJ" pitchFamily="2" charset="0"/>
                <a:cs typeface="SutonnyMJ" pitchFamily="2" charset="0"/>
              </a:rPr>
              <a:t>Dc¯’vcbvq</a:t>
            </a:r>
            <a:r>
              <a:rPr lang="en-US" sz="6000" dirty="0" smtClean="0">
                <a:solidFill>
                  <a:schemeClr val="accent6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myjZvb</a:t>
            </a:r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Avn‡g</a:t>
            </a:r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`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Bmjv‡gi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BwZnvm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I ms¯‹…</a:t>
            </a: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K‡jR,‡gv‡gbkvnx</a:t>
            </a:r>
            <a:endParaRPr lang="en-US" sz="6000" dirty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of Spain</a:t>
            </a:r>
            <a:endParaRPr lang="en-US" dirty="0"/>
          </a:p>
        </p:txBody>
      </p:sp>
      <p:pic>
        <p:nvPicPr>
          <p:cNvPr id="1026" name="Picture 2" descr="C:\Users\Lotus\Downloads\Documents\spai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688" y="914400"/>
            <a:ext cx="8810625" cy="5624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81000"/>
            <a:ext cx="9144000" cy="9296400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Av‡jvP</a:t>
            </a:r>
            <a:r>
              <a:rPr lang="en-US" sz="40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40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welq</a:t>
            </a:r>
            <a:r>
              <a:rPr lang="en-US" sz="40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:‡¯</a:t>
            </a:r>
            <a:r>
              <a:rPr lang="en-US" sz="40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ú‡b</a:t>
            </a:r>
            <a:r>
              <a:rPr lang="en-US" sz="40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DgvBqv</a:t>
            </a:r>
            <a:r>
              <a:rPr lang="en-US" sz="40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kvmb</a:t>
            </a:r>
            <a:r>
              <a:rPr lang="en-US" sz="40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(756-1492)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   </a:t>
            </a:r>
            <a:r>
              <a:rPr lang="en-US" sz="40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1)</a:t>
            </a:r>
            <a:r>
              <a:rPr lang="en-US" sz="40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gymjgvb‡`i</a:t>
            </a:r>
            <a:r>
              <a:rPr lang="en-US" sz="40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†¯</a:t>
            </a:r>
            <a:r>
              <a:rPr lang="en-US" sz="40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úb</a:t>
            </a:r>
            <a:r>
              <a:rPr lang="en-US" sz="40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weRq</a:t>
            </a:r>
            <a:r>
              <a:rPr lang="en-US" sz="40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          #‡¯</a:t>
            </a:r>
            <a:r>
              <a:rPr lang="en-US" sz="40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úb</a:t>
            </a:r>
            <a:r>
              <a:rPr lang="en-US" sz="40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weR‡qi</a:t>
            </a:r>
            <a:r>
              <a:rPr lang="en-US" sz="40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KviY</a:t>
            </a:r>
            <a:r>
              <a:rPr lang="en-US" sz="40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40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gymjgvb‡`i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¤ª</a:t>
            </a:r>
            <a:r>
              <a:rPr lang="en-US" sz="40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vR¨ev`x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AvKvOÿv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      *‡¯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ú‡bi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wek„OLj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ivR‰bwZK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cwiw¯’wZ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mvgvwRK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yive¯’v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           *‡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mbvevwnbxi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wek„OLjv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 *A_©‰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bwZK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†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fŠ‡MvwjK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KviY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 *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agx©q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KviY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   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</a:t>
            </a:r>
            <a: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</a:t>
            </a:r>
            <a:endParaRPr lang="en-US" sz="32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33400"/>
            <a:ext cx="8229600" cy="6781800"/>
          </a:xfr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2)‡¯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úb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weR‡qi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NUbvu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*710wLª: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ch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©‡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eÿK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`j †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cÖiY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*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BwZevPK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wi‡cvU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cÖ`vb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         *711wLª: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ZvwiK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web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wRqv`‡K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cÖiY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      *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gymjgvb‡`i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ˆ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mb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msL¨v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12000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      *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ivRv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iWvwi‡Ki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civRq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      *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gymjgvb‡`i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gvjvMv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MÖvbvWv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K‡W©vfv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,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         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U‡j‡Wv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Lj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      *712wLª: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gymv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web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bymv‡q‡ii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hvM`vb</a:t>
            </a:r>
            <a:endParaRPr lang="en-US" sz="40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  3)‡¯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úb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weR‡qi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djvdj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*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behy‡Mi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m~Pbv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*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kvwšÍ-k„OLjv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vcb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*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gymjgvbiv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wkÿv`xÿvq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DbœwZ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jvf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*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AwfRvZ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kÖYxi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ÿgZv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Le©              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*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mvg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cÖwZôv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*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agx©q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vaxbZv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cÖ`vb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*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mK‡ji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AwaKvi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cÖwZwôZ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   </a:t>
            </a:r>
            <a:endParaRPr lang="en-US" sz="4000" b="1" dirty="0">
              <a:solidFill>
                <a:srgbClr val="B5330B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>Any </a:t>
            </a:r>
            <a:r>
              <a:rPr lang="en-US" sz="5400" dirty="0" err="1" smtClean="0">
                <a:solidFill>
                  <a:schemeClr val="bg2">
                    <a:lumMod val="25000"/>
                  </a:schemeClr>
                </a:solidFill>
              </a:rPr>
              <a:t>Quetion</a:t>
            </a:r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>?</a:t>
            </a:r>
            <a:b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54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en-US" sz="5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7200" dirty="0" err="1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evoxi</a:t>
            </a:r>
            <a:r>
              <a:rPr lang="en-US" sz="7200" dirty="0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7200" dirty="0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7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7200" dirty="0" smtClean="0">
                <a:latin typeface="SutonnyMJ" pitchFamily="2" charset="0"/>
                <a:cs typeface="SutonnyMJ" pitchFamily="2" charset="0"/>
              </a:rPr>
            </a:b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*10wU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eûwbe©vPbx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‰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Zwi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Avb‡Z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|</a:t>
            </a:r>
            <a:b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</a:br>
            <a:endParaRPr lang="en-US" sz="7200" dirty="0">
              <a:solidFill>
                <a:srgbClr val="0000FF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9600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9600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9600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" name="Content Placeholder 3" descr="Hydrangea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05744" y="1527175"/>
            <a:ext cx="6096000" cy="4572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983</TotalTime>
  <Words>47</Words>
  <Application>Microsoft Office PowerPoint</Application>
  <PresentationFormat>On-screen Show (4:3)</PresentationFormat>
  <Paragraphs>17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Slide 1</vt:lpstr>
      <vt:lpstr>Dc¯’vcbvq: myjZvb Avn‡g` cÖfvlK Bmjv‡gi BwZnvm I ms¯‹…wZ  K¨v›Ub‡g›U cvewjK ¯‹zj I K‡jR,‡gv‡gbkvnx</vt:lpstr>
      <vt:lpstr>Map of Spain</vt:lpstr>
      <vt:lpstr>                                                                                         Av‡jvP¨ welq:‡¯ú‡b DgvBqv kvmb(756-1492)        1)gymjgvb‡`i †¯úb weRq:            #‡¯úb weR‡qi KviY:                *gymjgvb‡`i mv¤ªvR¨ev`x AvKvOÿv                *‡¯ú‡bi wek„OLj ivR‰bwZK cwiw¯’wZ                 *mvgvwRK `yive¯’v                *‡mbvevwnbxi wek„OLjv                *A_©‰bwZK I †fŠ‡MvwjK KviY                *agx©q KviY                                            </vt:lpstr>
      <vt:lpstr>2)‡¯úb weR‡qi NUbvu:              *710wLª: ch©‡eÿK `j †cÖiY              *BwZevPK wi‡cvU© cÖ`vb              *711wLª: ZvwiK web wRqv`‡K †cÖiY              *gymjgvb‡`i ˆmb¨ msL¨v 12000              *ivRv iWvwi‡Ki civRq              *gymjgvb‡`i gvjvMv, MÖvbvWv, K‡W©vfv,                  U‡j‡Wv `Lj              *712wLª:gymv web bymv‡q‡ii †hvM`vb</vt:lpstr>
      <vt:lpstr>  3)‡¯úb weR‡qi djvdj:           *behy‡Mi m~Pbv           *kvwšÍ-k„OLjv ¯’vcb            *gymjgvbiv wkÿv`xÿvq DbœwZ jvf K‡i           *AwfRvZ ‡kÖYxi ÿgZv Le©                         *mvg¨ cÖwZôv           *agx©q ¯^vaxbZv cÖ`vb           *mK‡ji AwaKvi cÖwZwôZ nq     </vt:lpstr>
      <vt:lpstr>Any Quetion?    </vt:lpstr>
      <vt:lpstr>evoxi KvR: *10wU eûwbe©vPbx cÖkœ ‰Zwi K‡i Avb‡Z n‡e|  </vt:lpstr>
      <vt:lpstr>ab¨ev`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Lotus</dc:creator>
  <cp:lastModifiedBy>College LAB Admin</cp:lastModifiedBy>
  <cp:revision>257</cp:revision>
  <dcterms:created xsi:type="dcterms:W3CDTF">2015-04-27T03:43:56Z</dcterms:created>
  <dcterms:modified xsi:type="dcterms:W3CDTF">2016-11-19T04:14:47Z</dcterms:modified>
</cp:coreProperties>
</file>